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22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92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76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75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9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05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07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25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04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7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16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7634-E2C5-4672-ACE8-70EA9EC4C137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C4B0A-B66C-4D25-97EC-847D9FB3A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17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14713" r="6500" b="1094"/>
          <a:stretch/>
        </p:blipFill>
        <p:spPr>
          <a:xfrm>
            <a:off x="1036948" y="160255"/>
            <a:ext cx="10360058" cy="5854046"/>
          </a:xfrm>
        </p:spPr>
      </p:pic>
    </p:spTree>
    <p:extLst>
      <p:ext uri="{BB962C8B-B14F-4D97-AF65-F5344CB8AC3E}">
        <p14:creationId xmlns:p14="http://schemas.microsoft.com/office/powerpoint/2010/main" val="343681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03" y="160875"/>
            <a:ext cx="4508182" cy="2080323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11146" t="10705" r="9855" b="9019"/>
          <a:stretch/>
        </p:blipFill>
        <p:spPr>
          <a:xfrm>
            <a:off x="5363852" y="2052663"/>
            <a:ext cx="6570482" cy="4239491"/>
          </a:xfrm>
          <a:prstGeom prst="rect">
            <a:avLst/>
          </a:prstGeom>
        </p:spPr>
      </p:pic>
      <p:pic>
        <p:nvPicPr>
          <p:cNvPr id="15" name="Espace réservé du contenu 1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3182" y="1018096"/>
            <a:ext cx="4732708" cy="47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9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9063" r="9763" b="13825"/>
          <a:stretch/>
        </p:blipFill>
        <p:spPr>
          <a:xfrm>
            <a:off x="5194169" y="613884"/>
            <a:ext cx="6840813" cy="5467927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5927" y="1082439"/>
            <a:ext cx="4798242" cy="43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5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1909" r="16800" b="20995"/>
          <a:stretch/>
        </p:blipFill>
        <p:spPr>
          <a:xfrm>
            <a:off x="5179291" y="332318"/>
            <a:ext cx="6707909" cy="286327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5265" t="8619" r="13863" b="28522"/>
          <a:stretch/>
        </p:blipFill>
        <p:spPr>
          <a:xfrm>
            <a:off x="5506752" y="3520320"/>
            <a:ext cx="6173057" cy="26404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4761" t="9495" r="22103" b="29142"/>
          <a:stretch/>
        </p:blipFill>
        <p:spPr>
          <a:xfrm>
            <a:off x="527901" y="4840521"/>
            <a:ext cx="4204355" cy="1814803"/>
          </a:xfrm>
          <a:prstGeom prst="rect">
            <a:avLst/>
          </a:prstGeo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96242" y="509047"/>
            <a:ext cx="5003122" cy="4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 r="7152"/>
          <a:stretch/>
        </p:blipFill>
        <p:spPr>
          <a:xfrm>
            <a:off x="6127422" y="17113"/>
            <a:ext cx="5788057" cy="3583925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" y="3440783"/>
            <a:ext cx="6053780" cy="32428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1133" t="8930" r="11682" b="15614"/>
          <a:stretch/>
        </p:blipFill>
        <p:spPr>
          <a:xfrm>
            <a:off x="6127422" y="3431357"/>
            <a:ext cx="5684363" cy="3271100"/>
          </a:xfrm>
          <a:prstGeom prst="rect">
            <a:avLst/>
          </a:prstGeom>
        </p:spPr>
      </p:pic>
      <p:pic>
        <p:nvPicPr>
          <p:cNvPr id="12" name="Espace réservé du contenu 11"/>
          <p:cNvPicPr>
            <a:picLocks noGrp="1" noChangeAspect="1"/>
          </p:cNvPicPr>
          <p:nvPr>
            <p:ph sz="half"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9035" r="1590" b="8099"/>
          <a:stretch/>
        </p:blipFill>
        <p:spPr>
          <a:xfrm>
            <a:off x="216816" y="301659"/>
            <a:ext cx="5797485" cy="3129696"/>
          </a:xfrm>
        </p:spPr>
      </p:pic>
    </p:spTree>
    <p:extLst>
      <p:ext uri="{BB962C8B-B14F-4D97-AF65-F5344CB8AC3E}">
        <p14:creationId xmlns:p14="http://schemas.microsoft.com/office/powerpoint/2010/main" val="2038253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</dc:creator>
  <cp:lastModifiedBy>utilisa</cp:lastModifiedBy>
  <cp:revision>5</cp:revision>
  <dcterms:created xsi:type="dcterms:W3CDTF">2023-12-12T21:09:23Z</dcterms:created>
  <dcterms:modified xsi:type="dcterms:W3CDTF">2023-12-12T22:08:39Z</dcterms:modified>
</cp:coreProperties>
</file>